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297" r:id="rId5"/>
    <p:sldId id="262" r:id="rId6"/>
    <p:sldId id="294" r:id="rId7"/>
    <p:sldId id="296" r:id="rId8"/>
    <p:sldId id="295" r:id="rId9"/>
    <p:sldId id="271" r:id="rId10"/>
    <p:sldId id="274" r:id="rId11"/>
    <p:sldId id="273" r:id="rId12"/>
    <p:sldId id="263" r:id="rId13"/>
    <p:sldId id="270" r:id="rId14"/>
    <p:sldId id="264" r:id="rId15"/>
    <p:sldId id="266" r:id="rId16"/>
    <p:sldId id="265" r:id="rId17"/>
    <p:sldId id="267" r:id="rId18"/>
    <p:sldId id="268" r:id="rId19"/>
    <p:sldId id="272" r:id="rId20"/>
    <p:sldId id="275" r:id="rId21"/>
    <p:sldId id="280" r:id="rId22"/>
    <p:sldId id="279" r:id="rId23"/>
    <p:sldId id="281" r:id="rId24"/>
    <p:sldId id="292" r:id="rId25"/>
    <p:sldId id="282" r:id="rId26"/>
    <p:sldId id="283" r:id="rId27"/>
    <p:sldId id="278" r:id="rId28"/>
    <p:sldId id="277" r:id="rId29"/>
    <p:sldId id="284" r:id="rId30"/>
    <p:sldId id="293" r:id="rId31"/>
    <p:sldId id="288" r:id="rId32"/>
    <p:sldId id="287" r:id="rId33"/>
    <p:sldId id="289" r:id="rId34"/>
    <p:sldId id="286" r:id="rId35"/>
    <p:sldId id="285" r:id="rId36"/>
    <p:sldId id="290" r:id="rId37"/>
    <p:sldId id="291" r:id="rId38"/>
    <p:sldId id="302" r:id="rId39"/>
    <p:sldId id="300" r:id="rId40"/>
    <p:sldId id="301" r:id="rId41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4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5F4A-C328-4282-A7E0-25EE27BEA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FC406-A7CF-4098-AB52-4283501C5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B736-7976-4456-88FB-1C9E8C14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55782-0B27-4C6E-834C-DB9514A4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C3E2-CDA2-4538-9E81-1A3CD00B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3421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01CF-0681-423B-AD66-A6C602D3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B7DCE-E8D0-4EBE-A97E-13706D059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81D1A-467F-41D8-9D49-4D1B553F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CD991-6193-4F13-9501-457DDE09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66587-596F-48C4-8D02-8E297D46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7639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5BC5CC-CF60-4B7B-B6F1-F1A157140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34D9D-BC98-434A-AC1C-859D8ADF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47B7A-100D-4C9D-B087-3F26F842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79DCF-D5C0-495A-AF0D-DFDC19FB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17AD0-3333-4EBA-AB8B-2DED3A49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2011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A921-E479-4C7A-BA05-CC44A3D8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FE95C-4838-4F2E-86B2-4B5DA2F19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B4A-1B5F-4DCB-8D8E-590D6FDA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22822-488A-40CD-9E74-76D4A12C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FCDED-6FED-4EFE-9B51-FDE5CDF0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7133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0104-8602-4524-85D4-10D123A2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9435F-A54B-45B6-B6F0-CEBC9CFB4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6BAA2-139E-4496-9ED3-C1FDDBA1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F32AD-DD05-4A89-B4A2-01405B8C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9E20-EF46-40C3-A683-876EC448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8816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5076-5B50-4B90-A56E-9F2AAAC3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BF074-9AAF-4B0D-9EF8-4364D88B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AD6CB-D3D0-4956-9B51-65D141914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5B78-0BE9-4E26-AC55-868C9E31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133C0-B47E-4F40-AFF1-1B956B6C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08B0-3BB4-4BE2-A443-87E627AB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124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A598-2AAD-45E5-BF51-C55F9496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5A359-7A75-4999-AC8C-DE64F36F6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30C03-702B-40B4-AF8E-2B1DC9D8C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22E18-F3F1-471C-857B-AD8FB2FD2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07A68-36F1-4245-A0D3-F7344E467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83B9E4-D96F-460B-BE3C-5F4B19B4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FB86EB-8F9D-4FF9-B547-48E850A8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73DB4-085E-435F-86C8-AA56DCC3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6908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8592-779E-47AB-91C9-FB3FF615C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BF642-3075-4F17-9916-863E1C6C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0864A-21A2-490C-B385-6C5EC46B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43895-22D9-48B2-A909-5366F7F1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5492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1FB3E-7E08-422F-BE34-B43AFF95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05A5E-A862-4E47-9BC0-2876DC13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FF63F-7FDF-41C4-8F5C-89FB70E4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5822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E2F9-54AB-446E-9C3F-19024B2C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E0808-4982-405D-8BCD-8772B63BF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FE4A3-1D8A-45B9-94A1-839F49C37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E69D2-667F-44BB-A21F-53C7C4E1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64C8B-00D4-4348-85D3-1848D390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78BD5-07E0-410C-AD9C-9D784B31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5014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33D0-AEBC-4E42-A950-19C59BC5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70F4FE-1C13-432D-A5BE-B8805EABA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2A635-39CD-40AC-B716-DCADC5010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3E8DF-CA9D-42FB-BE0E-2E0C9201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66412-4EA3-4D25-B487-33CBB7E9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42421-1351-4732-9AC3-093B24D0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2553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7E629-0504-4C17-B237-2428575F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2FE5D-9AFC-4B17-91CD-6C6CEE026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9ED93-589B-4A38-B6F8-D89BBDD0C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E192-CCFA-4988-9716-0A38D03F59C2}" type="datetimeFigureOut">
              <a:rPr lang="en-AT" smtClean="0"/>
              <a:t>17/01/2024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D2DB4-F183-4F68-8C9E-6F22012F2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741B4-2789-4D45-A449-08003E0F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2BBE1-C8F0-45A5-9849-421AA7F8596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607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eonhardt@oefol.a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oefol.at/wettkaempf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oefol.at/wettkaempf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rienteering.sport/orienteering/competition-rule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orienteering.sport/orienteering/competition-rul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Buzzword-Bing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3drerun.worldofo.com/2d/courseplanning.ph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worldofo.com/2023/10/05/eoc-sprint-2023-maps-and-result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efol.at/wettkaempf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8074-7C11-43AF-B792-B5792366C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Sprint </a:t>
            </a:r>
            <a:r>
              <a:rPr lang="en-GB" dirty="0" err="1"/>
              <a:t>Bahnlegung</a:t>
            </a:r>
            <a:br>
              <a:rPr lang="en-GB" dirty="0"/>
            </a:br>
            <a:r>
              <a:rPr lang="en-GB" sz="2000" dirty="0" err="1">
                <a:latin typeface="+mn-lt"/>
              </a:rPr>
              <a:t>Regeln</a:t>
            </a:r>
            <a:r>
              <a:rPr lang="en-GB" sz="2000" dirty="0">
                <a:latin typeface="+mn-lt"/>
              </a:rPr>
              <a:t>, Ideen, </a:t>
            </a:r>
            <a:r>
              <a:rPr lang="en-GB" sz="2000" dirty="0" err="1">
                <a:latin typeface="+mn-lt"/>
              </a:rPr>
              <a:t>Grundsätze</a:t>
            </a:r>
            <a:r>
              <a:rPr lang="en-GB" sz="2000" dirty="0">
                <a:latin typeface="+mn-lt"/>
              </a:rPr>
              <a:t>, </a:t>
            </a:r>
            <a:r>
              <a:rPr lang="en-GB" sz="2000" dirty="0" err="1">
                <a:latin typeface="+mn-lt"/>
              </a:rPr>
              <a:t>persönliche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Erfahrungen</a:t>
            </a:r>
            <a:br>
              <a:rPr lang="en-GB" sz="3300" dirty="0"/>
            </a:br>
            <a:endParaRPr lang="en-AT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A2A9C-3A6E-4F6F-8AFD-7FF75A394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ÖFOL Fortbildung, 17.01.2024</a:t>
            </a:r>
            <a:br>
              <a:rPr lang="en-GB" dirty="0"/>
            </a:br>
            <a:endParaRPr lang="en-GB" dirty="0"/>
          </a:p>
          <a:p>
            <a:r>
              <a:rPr lang="en-GB" sz="1200" dirty="0"/>
              <a:t>Matthias Leonhardt, </a:t>
            </a:r>
            <a:r>
              <a:rPr lang="en-GB" sz="1200" dirty="0">
                <a:hlinkClick r:id="rId2"/>
              </a:rPr>
              <a:t>leonhardt@oefol.at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6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ÖFOL Wettkampfordnung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https://www.oefol.at/wettkaempfe/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40D2BF6-086C-0BCC-9AE9-8E0E762CC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42259"/>
            <a:ext cx="7234646" cy="138440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9A1B7-D275-E71F-98DF-A1E7D8702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43" y="2867822"/>
            <a:ext cx="6725754" cy="3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ÖFOL Wettkampfordnung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https://www.oefol.at/wettkaempfe/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02E592-0235-6461-FCB1-4E7811F38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8803"/>
            <a:ext cx="7687679" cy="218132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9C9BCC-B47A-AF1D-3D57-68166B3A6EF4}"/>
              </a:ext>
            </a:extLst>
          </p:cNvPr>
          <p:cNvSpPr/>
          <p:nvPr/>
        </p:nvSpPr>
        <p:spPr>
          <a:xfrm>
            <a:off x="1618593" y="2753710"/>
            <a:ext cx="6907286" cy="84082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9462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64088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4A3E0A-33CF-631F-723D-B8B17A1BE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8603" y="1499054"/>
            <a:ext cx="6814794" cy="4351338"/>
          </a:xfrm>
        </p:spPr>
      </p:pic>
    </p:spTree>
    <p:extLst>
      <p:ext uri="{BB962C8B-B14F-4D97-AF65-F5344CB8AC3E}">
        <p14:creationId xmlns:p14="http://schemas.microsoft.com/office/powerpoint/2010/main" val="63795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(1)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E205FC-0721-F4BF-EDB1-C425EC77C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2600628"/>
            <a:ext cx="5517416" cy="1162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64088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3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E7411-84BF-E4B6-80BB-FCBBAAB7D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161" y="1783414"/>
            <a:ext cx="4259775" cy="32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(2)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6B9B91-912C-8416-CFB9-4C1527B82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2056" y="1690817"/>
            <a:ext cx="7696080" cy="35393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9C9ED6-4A48-7D0B-9440-067E7E601387}"/>
              </a:ext>
            </a:extLst>
          </p:cNvPr>
          <p:cNvSpPr/>
          <p:nvPr/>
        </p:nvSpPr>
        <p:spPr>
          <a:xfrm>
            <a:off x="1555531" y="4330262"/>
            <a:ext cx="7357241" cy="106154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873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(3)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CEA2E7-9271-4AE6-2116-5DE50ABB5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289063"/>
            <a:ext cx="7461003" cy="158925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91CECB-6415-2615-6A0D-A2EDF12E22EC}"/>
              </a:ext>
            </a:extLst>
          </p:cNvPr>
          <p:cNvSpPr/>
          <p:nvPr/>
        </p:nvSpPr>
        <p:spPr>
          <a:xfrm>
            <a:off x="1540198" y="2707916"/>
            <a:ext cx="6759005" cy="72108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5087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(4)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88632AD-1D02-23E6-E708-774620CC0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2312367"/>
            <a:ext cx="5958827" cy="855846"/>
          </a:xfrm>
        </p:spPr>
      </p:pic>
    </p:spTree>
    <p:extLst>
      <p:ext uri="{BB962C8B-B14F-4D97-AF65-F5344CB8AC3E}">
        <p14:creationId xmlns:p14="http://schemas.microsoft.com/office/powerpoint/2010/main" val="254897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(5)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76EBC0-4AAF-4E68-79CD-5745ADDF1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5169" y="1590493"/>
            <a:ext cx="5073022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0E53F6-A8A8-6D15-4567-DA8EC9C50A86}"/>
              </a:ext>
            </a:extLst>
          </p:cNvPr>
          <p:cNvSpPr/>
          <p:nvPr/>
        </p:nvSpPr>
        <p:spPr>
          <a:xfrm>
            <a:off x="4010297" y="2090057"/>
            <a:ext cx="836023" cy="385177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BF696-19FE-2002-F4A5-735A8689434A}"/>
              </a:ext>
            </a:extLst>
          </p:cNvPr>
          <p:cNvSpPr/>
          <p:nvPr/>
        </p:nvSpPr>
        <p:spPr>
          <a:xfrm>
            <a:off x="6836215" y="2090057"/>
            <a:ext cx="1561165" cy="385177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010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(6)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8F6AB9-4E8B-0E94-C780-01FCAFF0D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3205" y="2434213"/>
            <a:ext cx="6725589" cy="313416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4FC873-B8AD-8602-338B-267D2B3ADD7E}"/>
              </a:ext>
            </a:extLst>
          </p:cNvPr>
          <p:cNvSpPr/>
          <p:nvPr/>
        </p:nvSpPr>
        <p:spPr>
          <a:xfrm>
            <a:off x="7458891" y="2434213"/>
            <a:ext cx="1907178" cy="313416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0E660-6394-5EA5-12C6-C234F39105EA}"/>
              </a:ext>
            </a:extLst>
          </p:cNvPr>
          <p:cNvSpPr/>
          <p:nvPr/>
        </p:nvSpPr>
        <p:spPr>
          <a:xfrm>
            <a:off x="3627120" y="2434213"/>
            <a:ext cx="1105990" cy="313416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3284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IOF Competition Rules (7)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https://orienteering.sport/orienteering/competition-rules/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4DF96-FD69-3826-0CEC-8E7D79A1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Hohes Tempo</a:t>
            </a:r>
          </a:p>
          <a:p>
            <a:r>
              <a:rPr lang="de-AT" dirty="0"/>
              <a:t>Posten: einfach</a:t>
            </a:r>
          </a:p>
          <a:p>
            <a:r>
              <a:rPr lang="de-AT" dirty="0"/>
              <a:t>Routen: knifflig</a:t>
            </a:r>
          </a:p>
          <a:p>
            <a:r>
              <a:rPr lang="de-AT" dirty="0"/>
              <a:t>Posten bewachen</a:t>
            </a:r>
          </a:p>
          <a:p>
            <a:r>
              <a:rPr lang="de-AT" dirty="0"/>
              <a:t>Zu komplexe Gebiete vermeiden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FFD76D6-CB9B-5E0A-BF7D-93CE9BB5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660" y="1608962"/>
            <a:ext cx="38153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7BAF-B1D8-0536-C348-0C174585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Matthias Leonhardt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6F9E-4ABB-627C-BF28-8F455B8CC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41 Jahre</a:t>
            </a:r>
          </a:p>
          <a:p>
            <a:r>
              <a:rPr lang="en-GB" dirty="0"/>
              <a:t>33 Jahre OL</a:t>
            </a:r>
          </a:p>
          <a:p>
            <a:r>
              <a:rPr lang="en-GB" dirty="0"/>
              <a:t>11 Jahre </a:t>
            </a:r>
            <a:r>
              <a:rPr lang="en-GB" dirty="0" err="1"/>
              <a:t>im</a:t>
            </a:r>
            <a:r>
              <a:rPr lang="en-GB" dirty="0"/>
              <a:t> Schweizer </a:t>
            </a:r>
            <a:r>
              <a:rPr lang="en-GB" dirty="0" err="1"/>
              <a:t>Nationalkader</a:t>
            </a:r>
            <a:endParaRPr lang="en-GB" dirty="0"/>
          </a:p>
          <a:p>
            <a:r>
              <a:rPr lang="en-GB" dirty="0"/>
              <a:t>8 WOC </a:t>
            </a:r>
            <a:r>
              <a:rPr lang="en-GB" dirty="0" err="1"/>
              <a:t>Teilnahmen</a:t>
            </a:r>
            <a:endParaRPr lang="en-GB" dirty="0"/>
          </a:p>
          <a:p>
            <a:r>
              <a:rPr lang="en-GB" dirty="0"/>
              <a:t>4 WOC </a:t>
            </a:r>
            <a:r>
              <a:rPr lang="en-GB" dirty="0" err="1"/>
              <a:t>Medaillen</a:t>
            </a:r>
            <a:r>
              <a:rPr lang="en-GB" dirty="0"/>
              <a:t> (3x Sprint, 1x Staffel)</a:t>
            </a:r>
          </a:p>
          <a:p>
            <a:r>
              <a:rPr lang="en-GB" dirty="0"/>
              <a:t>1 WC Sprint </a:t>
            </a:r>
            <a:r>
              <a:rPr lang="en-GB" dirty="0" err="1"/>
              <a:t>Bahnlegung</a:t>
            </a:r>
            <a:r>
              <a:rPr lang="en-GB" dirty="0"/>
              <a:t> (WC Final Aarau 2016)</a:t>
            </a:r>
          </a:p>
          <a:p>
            <a:r>
              <a:rPr lang="en-GB" dirty="0"/>
              <a:t>2 Jahre Trainer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de-AT" dirty="0"/>
              <a:t>Regionalkader</a:t>
            </a:r>
            <a:r>
              <a:rPr lang="en-GB" dirty="0"/>
              <a:t> Aargau</a:t>
            </a:r>
          </a:p>
          <a:p>
            <a:r>
              <a:rPr lang="en-GB" dirty="0"/>
              <a:t>4 Jahre Trainer </a:t>
            </a:r>
            <a:r>
              <a:rPr lang="en-GB" dirty="0" err="1"/>
              <a:t>im</a:t>
            </a:r>
            <a:r>
              <a:rPr lang="en-GB" dirty="0"/>
              <a:t> ÖFOL </a:t>
            </a:r>
            <a:r>
              <a:rPr lang="en-GB" dirty="0" err="1"/>
              <a:t>Nachwuchskader</a:t>
            </a:r>
            <a:endParaRPr lang="en-GB" dirty="0"/>
          </a:p>
          <a:p>
            <a:r>
              <a:rPr lang="en-GB" dirty="0"/>
              <a:t>24 Jahre </a:t>
            </a:r>
            <a:r>
              <a:rPr lang="en-GB" dirty="0" err="1"/>
              <a:t>leidenschaftlicher</a:t>
            </a:r>
            <a:r>
              <a:rPr lang="en-GB" dirty="0"/>
              <a:t> Sprint-O-</a:t>
            </a:r>
            <a:r>
              <a:rPr lang="en-GB" dirty="0" err="1"/>
              <a:t>Läufer</a:t>
            </a:r>
            <a:endParaRPr lang="en-GB" dirty="0"/>
          </a:p>
          <a:p>
            <a:endParaRPr lang="en-GB" dirty="0"/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5515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Leistungssport</a:t>
            </a:r>
            <a:r>
              <a:rPr lang="en-GB" dirty="0"/>
              <a:t> vs. </a:t>
            </a:r>
            <a:r>
              <a:rPr lang="en-GB" dirty="0" err="1"/>
              <a:t>Breitensport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Bullshit-Bingos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Sprint AC: </a:t>
            </a:r>
            <a:br>
              <a:rPr lang="en-GB" dirty="0"/>
            </a:br>
            <a:br>
              <a:rPr lang="en-GB" dirty="0"/>
            </a:br>
            <a:r>
              <a:rPr lang="en-GB" i="1" dirty="0"/>
              <a:t>“</a:t>
            </a:r>
            <a:r>
              <a:rPr lang="en-GB" i="1" dirty="0" err="1"/>
              <a:t>heute</a:t>
            </a:r>
            <a:r>
              <a:rPr lang="en-GB" i="1" dirty="0"/>
              <a:t> wars mal </a:t>
            </a:r>
            <a:r>
              <a:rPr lang="en-GB" i="1" dirty="0" err="1"/>
              <a:t>wieder</a:t>
            </a:r>
            <a:r>
              <a:rPr lang="en-GB" i="1" dirty="0"/>
              <a:t> </a:t>
            </a:r>
            <a:r>
              <a:rPr lang="en-GB" i="1" dirty="0" err="1"/>
              <a:t>nur</a:t>
            </a:r>
            <a:r>
              <a:rPr lang="en-GB" i="1" dirty="0"/>
              <a:t> </a:t>
            </a:r>
            <a:r>
              <a:rPr lang="en-GB" i="1" dirty="0" err="1"/>
              <a:t>eine</a:t>
            </a:r>
            <a:r>
              <a:rPr lang="en-GB" i="1" dirty="0"/>
              <a:t> </a:t>
            </a:r>
            <a:r>
              <a:rPr lang="en-GB" i="1" dirty="0" err="1"/>
              <a:t>Rennerei</a:t>
            </a:r>
            <a:r>
              <a:rPr lang="en-GB" i="1" dirty="0"/>
              <a:t>”</a:t>
            </a:r>
            <a:br>
              <a:rPr lang="en-GB" dirty="0"/>
            </a:br>
            <a:br>
              <a:rPr lang="en-GB" dirty="0"/>
            </a:br>
            <a:r>
              <a:rPr lang="en-GB" sz="2000" dirty="0" err="1"/>
              <a:t>Wann</a:t>
            </a:r>
            <a:r>
              <a:rPr lang="en-GB" sz="2000" dirty="0"/>
              <a:t> / von </a:t>
            </a:r>
            <a:r>
              <a:rPr lang="en-GB" sz="2000" dirty="0" err="1"/>
              <a:t>wem</a:t>
            </a:r>
            <a:r>
              <a:rPr lang="en-GB" sz="2000" dirty="0"/>
              <a:t> </a:t>
            </a:r>
            <a:r>
              <a:rPr lang="en-GB" sz="2000" dirty="0" err="1"/>
              <a:t>hört</a:t>
            </a:r>
            <a:r>
              <a:rPr lang="en-GB" sz="2000" dirty="0"/>
              <a:t> man das?</a:t>
            </a:r>
          </a:p>
          <a:p>
            <a:r>
              <a:rPr lang="en-GB" sz="2000" dirty="0" err="1"/>
              <a:t>Breitensport</a:t>
            </a:r>
            <a:endParaRPr lang="en-GB" sz="2000" dirty="0"/>
          </a:p>
          <a:p>
            <a:r>
              <a:rPr lang="en-GB" sz="2000" dirty="0"/>
              <a:t>(</a:t>
            </a:r>
            <a:r>
              <a:rPr lang="en-GB" sz="2000" dirty="0" err="1"/>
              <a:t>zu</a:t>
            </a:r>
            <a:r>
              <a:rPr lang="en-GB" sz="2000" dirty="0"/>
              <a:t>) </a:t>
            </a:r>
            <a:r>
              <a:rPr lang="en-GB" sz="2000" dirty="0" err="1"/>
              <a:t>lange</a:t>
            </a:r>
            <a:r>
              <a:rPr lang="en-GB" sz="2000" dirty="0"/>
              <a:t> </a:t>
            </a:r>
            <a:r>
              <a:rPr lang="en-GB" sz="2000" dirty="0" err="1"/>
              <a:t>Bahnen</a:t>
            </a:r>
            <a:endParaRPr lang="en-GB" sz="2000" dirty="0"/>
          </a:p>
          <a:p>
            <a:r>
              <a:rPr lang="en-GB" sz="2000" dirty="0"/>
              <a:t>(</a:t>
            </a:r>
            <a:r>
              <a:rPr lang="en-GB" sz="2000" dirty="0" err="1"/>
              <a:t>zu</a:t>
            </a:r>
            <a:r>
              <a:rPr lang="en-GB" sz="2000" dirty="0"/>
              <a:t>) </a:t>
            </a:r>
            <a:r>
              <a:rPr lang="en-GB" sz="2000" dirty="0" err="1"/>
              <a:t>wenige</a:t>
            </a:r>
            <a:r>
              <a:rPr lang="en-GB" sz="2000" dirty="0"/>
              <a:t> </a:t>
            </a:r>
            <a:r>
              <a:rPr lang="en-GB" sz="2000" dirty="0" err="1"/>
              <a:t>Posten</a:t>
            </a:r>
            <a:endParaRPr lang="en-GB" sz="2000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4A939-8CCD-F8C4-87F6-C3EF360C5A1F}"/>
              </a:ext>
            </a:extLst>
          </p:cNvPr>
          <p:cNvSpPr txBox="1"/>
          <p:nvPr/>
        </p:nvSpPr>
        <p:spPr>
          <a:xfrm>
            <a:off x="838200" y="61272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https://de.wikipedia.org/wiki/Buzzword-Bingo</a:t>
            </a:r>
            <a:r>
              <a:rPr lang="en-GB" dirty="0"/>
              <a:t>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07418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Leistungssport</a:t>
            </a:r>
            <a:r>
              <a:rPr lang="en-GB" dirty="0"/>
              <a:t> vs. </a:t>
            </a:r>
            <a:r>
              <a:rPr lang="en-GB" dirty="0" err="1"/>
              <a:t>Breitensport</a:t>
            </a:r>
            <a:r>
              <a:rPr lang="en-GB" dirty="0"/>
              <a:t> (1)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Richtungswechsel</a:t>
            </a:r>
            <a:r>
              <a:rPr lang="en-GB" dirty="0"/>
              <a:t> </a:t>
            </a:r>
            <a:r>
              <a:rPr lang="en-GB" dirty="0" err="1"/>
              <a:t>einbauen</a:t>
            </a:r>
            <a:endParaRPr lang="en-GB" dirty="0"/>
          </a:p>
          <a:p>
            <a:r>
              <a:rPr lang="en-GB" dirty="0" err="1"/>
              <a:t>Viele</a:t>
            </a:r>
            <a:r>
              <a:rPr lang="en-GB" dirty="0"/>
              <a:t> </a:t>
            </a:r>
            <a:r>
              <a:rPr lang="en-GB" dirty="0" err="1"/>
              <a:t>Posten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66E95DB7-4977-CE0F-DB67-22A0D4B4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6158846" cy="24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9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Laufzeit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Max. 15 min! (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Zweifel</a:t>
            </a:r>
            <a:r>
              <a:rPr lang="en-GB" dirty="0"/>
              <a:t> </a:t>
            </a:r>
            <a:r>
              <a:rPr lang="en-GB" dirty="0" err="1"/>
              <a:t>eher</a:t>
            </a:r>
            <a:r>
              <a:rPr lang="en-GB" dirty="0"/>
              <a:t> </a:t>
            </a:r>
            <a:r>
              <a:rPr lang="en-GB" dirty="0" err="1"/>
              <a:t>kürzer</a:t>
            </a:r>
            <a:r>
              <a:rPr lang="en-GB" dirty="0"/>
              <a:t>)</a:t>
            </a:r>
          </a:p>
          <a:p>
            <a:r>
              <a:rPr lang="en-GB" dirty="0"/>
              <a:t>5000er-Tempo</a:t>
            </a:r>
          </a:p>
          <a:p>
            <a:endParaRPr lang="en-GB" dirty="0"/>
          </a:p>
          <a:p>
            <a:r>
              <a:rPr lang="en-GB" dirty="0" err="1"/>
              <a:t>Sobald</a:t>
            </a:r>
            <a:r>
              <a:rPr lang="en-GB" dirty="0"/>
              <a:t> es </a:t>
            </a:r>
            <a:r>
              <a:rPr lang="en-GB" dirty="0" err="1"/>
              <a:t>länger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, kann man nicht </a:t>
            </a:r>
            <a:r>
              <a:rPr lang="en-GB" dirty="0" err="1"/>
              <a:t>mehr</a:t>
            </a:r>
            <a:r>
              <a:rPr lang="en-GB" dirty="0"/>
              <a:t> so schnell </a:t>
            </a:r>
            <a:r>
              <a:rPr lang="en-GB" dirty="0" err="1"/>
              <a:t>laufen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Tieferer</a:t>
            </a:r>
            <a:r>
              <a:rPr lang="en-GB" dirty="0"/>
              <a:t> </a:t>
            </a:r>
            <a:r>
              <a:rPr lang="en-GB" dirty="0" err="1"/>
              <a:t>Puls</a:t>
            </a:r>
            <a:endParaRPr lang="en-GB" dirty="0"/>
          </a:p>
          <a:p>
            <a:pPr lvl="1"/>
            <a:r>
              <a:rPr lang="en-GB" dirty="0" err="1"/>
              <a:t>Weniger</a:t>
            </a:r>
            <a:r>
              <a:rPr lang="en-GB" dirty="0"/>
              <a:t> </a:t>
            </a:r>
            <a:r>
              <a:rPr lang="en-GB" dirty="0" err="1"/>
              <a:t>Laktat</a:t>
            </a:r>
            <a:endParaRPr lang="en-GB" dirty="0"/>
          </a:p>
          <a:p>
            <a:pPr lvl="1"/>
            <a:r>
              <a:rPr lang="en-GB" dirty="0"/>
              <a:t>Mehr </a:t>
            </a:r>
            <a:r>
              <a:rPr lang="en-GB" dirty="0" err="1"/>
              <a:t>Sauerstoff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Es </a:t>
            </a:r>
            <a:r>
              <a:rPr lang="en-GB" dirty="0" err="1">
                <a:sym typeface="Wingdings" panose="05000000000000000000" pitchFamily="2" charset="2"/>
              </a:rPr>
              <a:t>wird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einfacher</a:t>
            </a:r>
            <a:r>
              <a:rPr lang="en-GB" dirty="0">
                <a:sym typeface="Wingdings" panose="05000000000000000000" pitchFamily="2" charset="2"/>
              </a:rPr>
              <a:t> / </a:t>
            </a:r>
            <a:r>
              <a:rPr lang="en-GB" dirty="0" err="1">
                <a:sym typeface="Wingdings" panose="05000000000000000000" pitchFamily="2" charset="2"/>
              </a:rPr>
              <a:t>zu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einfach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9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Sprint </a:t>
            </a:r>
            <a:r>
              <a:rPr lang="en-GB" dirty="0" err="1"/>
              <a:t>aufwändigste</a:t>
            </a:r>
            <a:r>
              <a:rPr lang="en-GB" dirty="0"/>
              <a:t> </a:t>
            </a:r>
            <a:r>
              <a:rPr lang="en-GB" dirty="0" err="1"/>
              <a:t>Disziplin</a:t>
            </a:r>
            <a:endParaRPr lang="en-GB" dirty="0"/>
          </a:p>
          <a:p>
            <a:pPr lvl="1"/>
            <a:r>
              <a:rPr lang="en-GB" dirty="0" err="1"/>
              <a:t>Kartenfehler</a:t>
            </a:r>
            <a:r>
              <a:rPr lang="en-GB" dirty="0"/>
              <a:t> </a:t>
            </a:r>
            <a:r>
              <a:rPr lang="en-GB" dirty="0" err="1"/>
              <a:t>machen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Wettkampf</a:t>
            </a:r>
            <a:r>
              <a:rPr lang="en-GB" dirty="0"/>
              <a:t> </a:t>
            </a:r>
            <a:r>
              <a:rPr lang="en-GB" dirty="0" err="1"/>
              <a:t>kaputt</a:t>
            </a:r>
            <a:endParaRPr lang="en-GB" dirty="0"/>
          </a:p>
          <a:p>
            <a:pPr lvl="1"/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Grundbesitzern</a:t>
            </a:r>
            <a:r>
              <a:rPr lang="en-GB" dirty="0"/>
              <a:t>, etc.</a:t>
            </a:r>
          </a:p>
          <a:p>
            <a:pPr lvl="1"/>
            <a:r>
              <a:rPr lang="en-GB" dirty="0" err="1"/>
              <a:t>Verkehr</a:t>
            </a:r>
            <a:r>
              <a:rPr lang="en-GB" dirty="0"/>
              <a:t> </a:t>
            </a:r>
            <a:r>
              <a:rPr lang="en-GB" dirty="0" err="1"/>
              <a:t>regeln</a:t>
            </a:r>
            <a:r>
              <a:rPr lang="en-GB" dirty="0"/>
              <a:t> / </a:t>
            </a:r>
            <a:r>
              <a:rPr lang="en-GB" dirty="0" err="1"/>
              <a:t>Fahrverbote</a:t>
            </a:r>
            <a:endParaRPr lang="en-GB" dirty="0"/>
          </a:p>
          <a:p>
            <a:pPr lvl="1"/>
            <a:r>
              <a:rPr lang="en-GB" dirty="0"/>
              <a:t>Personal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Gelände</a:t>
            </a:r>
            <a:r>
              <a:rPr lang="en-GB" dirty="0"/>
              <a:t> (</a:t>
            </a:r>
            <a:r>
              <a:rPr lang="en-GB" dirty="0" err="1"/>
              <a:t>Posten</a:t>
            </a:r>
            <a:r>
              <a:rPr lang="en-GB" dirty="0"/>
              <a:t> </a:t>
            </a:r>
            <a:r>
              <a:rPr lang="en-GB" dirty="0" err="1"/>
              <a:t>bewachen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Posten</a:t>
            </a:r>
            <a:r>
              <a:rPr lang="en-GB" dirty="0"/>
              <a:t> </a:t>
            </a:r>
            <a:r>
              <a:rPr lang="en-GB" dirty="0" err="1"/>
              <a:t>setzen</a:t>
            </a:r>
            <a:r>
              <a:rPr lang="en-GB" dirty="0"/>
              <a:t> (</a:t>
            </a:r>
            <a:r>
              <a:rPr lang="en-GB" dirty="0" err="1"/>
              <a:t>Holzkonstruktion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Posten</a:t>
            </a:r>
            <a:r>
              <a:rPr lang="en-GB" dirty="0"/>
              <a:t> (nicht) </a:t>
            </a:r>
            <a:r>
              <a:rPr lang="en-GB" dirty="0" err="1"/>
              <a:t>vormarkieren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6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 (1)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“</a:t>
            </a:r>
            <a:r>
              <a:rPr lang="en-GB" i="1" dirty="0" err="1"/>
              <a:t>O:Läufer</a:t>
            </a:r>
            <a:r>
              <a:rPr lang="en-GB" i="1" dirty="0"/>
              <a:t> </a:t>
            </a:r>
            <a:r>
              <a:rPr lang="en-GB" i="1" dirty="0" err="1"/>
              <a:t>im</a:t>
            </a:r>
            <a:r>
              <a:rPr lang="en-GB" i="1" dirty="0"/>
              <a:t> </a:t>
            </a:r>
            <a:r>
              <a:rPr lang="en-GB" i="1" dirty="0" err="1"/>
              <a:t>Wettkampf</a:t>
            </a:r>
            <a:r>
              <a:rPr lang="en-GB" i="1" dirty="0"/>
              <a:t> </a:t>
            </a:r>
            <a:r>
              <a:rPr lang="en-GB" i="1" dirty="0" err="1"/>
              <a:t>sind</a:t>
            </a:r>
            <a:r>
              <a:rPr lang="en-GB" i="1" dirty="0"/>
              <a:t> die </a:t>
            </a:r>
            <a:r>
              <a:rPr lang="en-GB" i="1" dirty="0" err="1"/>
              <a:t>dümmste</a:t>
            </a:r>
            <a:r>
              <a:rPr lang="en-GB" i="1" dirty="0"/>
              <a:t> </a:t>
            </a:r>
            <a:r>
              <a:rPr lang="en-GB" i="1" dirty="0" err="1"/>
              <a:t>Spezies</a:t>
            </a:r>
            <a:r>
              <a:rPr lang="en-GB" i="1" dirty="0"/>
              <a:t>, die man </a:t>
            </a:r>
            <a:r>
              <a:rPr lang="en-GB" i="1" dirty="0" err="1"/>
              <a:t>sich</a:t>
            </a:r>
            <a:r>
              <a:rPr lang="en-GB" i="1" dirty="0"/>
              <a:t> </a:t>
            </a:r>
            <a:r>
              <a:rPr lang="en-GB" i="1" dirty="0" err="1"/>
              <a:t>überhaupt</a:t>
            </a:r>
            <a:r>
              <a:rPr lang="en-GB" i="1" dirty="0"/>
              <a:t> </a:t>
            </a:r>
            <a:r>
              <a:rPr lang="en-GB" i="1" dirty="0" err="1"/>
              <a:t>vorstellen</a:t>
            </a:r>
            <a:r>
              <a:rPr lang="en-GB" i="1" dirty="0"/>
              <a:t> kann”</a:t>
            </a:r>
          </a:p>
          <a:p>
            <a:pPr marL="0" indent="0" algn="r">
              <a:buNone/>
            </a:pPr>
            <a:r>
              <a:rPr lang="en-GB" sz="2000" dirty="0"/>
              <a:t>Urs Steiner, Schweizer O-</a:t>
            </a:r>
            <a:r>
              <a:rPr lang="en-GB" sz="2000" dirty="0" err="1"/>
              <a:t>Legende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…</a:t>
            </a:r>
            <a:r>
              <a:rPr lang="en-GB" dirty="0" err="1"/>
              <a:t>darum</a:t>
            </a:r>
            <a:r>
              <a:rPr lang="en-GB" dirty="0"/>
              <a:t> </a:t>
            </a:r>
            <a:r>
              <a:rPr lang="en-GB" dirty="0" err="1"/>
              <a:t>sollte</a:t>
            </a:r>
            <a:r>
              <a:rPr lang="en-GB" dirty="0"/>
              <a:t> es das </a:t>
            </a:r>
            <a:r>
              <a:rPr lang="en-GB" dirty="0" err="1"/>
              <a:t>oberste</a:t>
            </a:r>
            <a:r>
              <a:rPr lang="en-GB" dirty="0"/>
              <a:t> </a:t>
            </a:r>
            <a:r>
              <a:rPr lang="en-GB" dirty="0" err="1"/>
              <a:t>Ziel</a:t>
            </a:r>
            <a:r>
              <a:rPr lang="en-GB" dirty="0"/>
              <a:t> sein, </a:t>
            </a:r>
            <a:r>
              <a:rPr lang="en-GB" dirty="0" err="1"/>
              <a:t>Diskussionen</a:t>
            </a:r>
            <a:r>
              <a:rPr lang="en-GB" dirty="0"/>
              <a:t>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Lauf</a:t>
            </a:r>
            <a:r>
              <a:rPr lang="en-GB" dirty="0"/>
              <a:t> </a:t>
            </a:r>
            <a:r>
              <a:rPr lang="en-GB" dirty="0" err="1"/>
              <a:t>vermeiden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wollen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Verbotenes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Gelände</a:t>
            </a:r>
            <a:r>
              <a:rPr lang="en-GB" dirty="0"/>
              <a:t> </a:t>
            </a:r>
            <a:r>
              <a:rPr lang="en-GB" dirty="0" err="1"/>
              <a:t>markieren</a:t>
            </a:r>
            <a:endParaRPr lang="en-GB" dirty="0"/>
          </a:p>
          <a:p>
            <a:pPr lvl="1"/>
            <a:r>
              <a:rPr lang="en-GB" dirty="0" err="1"/>
              <a:t>Verbotenes</a:t>
            </a:r>
            <a:r>
              <a:rPr lang="en-GB" dirty="0"/>
              <a:t> auf der Karte </a:t>
            </a:r>
            <a:r>
              <a:rPr lang="en-GB" dirty="0" err="1"/>
              <a:t>markieren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5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Künstliche</a:t>
            </a:r>
            <a:r>
              <a:rPr lang="en-GB" dirty="0"/>
              <a:t> </a:t>
            </a:r>
            <a:r>
              <a:rPr lang="en-GB" dirty="0" err="1"/>
              <a:t>Sperren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</a:t>
            </a:r>
            <a:r>
              <a:rPr lang="en-GB" dirty="0" err="1"/>
              <a:t>Zeiten</a:t>
            </a:r>
            <a:r>
              <a:rPr lang="en-GB" dirty="0"/>
              <a:t> von Google Streetview und </a:t>
            </a:r>
            <a:r>
              <a:rPr lang="en-GB" dirty="0" err="1"/>
              <a:t>alten</a:t>
            </a:r>
            <a:r>
              <a:rPr lang="en-GB" dirty="0"/>
              <a:t> </a:t>
            </a:r>
            <a:r>
              <a:rPr lang="en-GB" dirty="0" err="1"/>
              <a:t>Karten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gutes</a:t>
            </a:r>
            <a:r>
              <a:rPr lang="en-GB" dirty="0"/>
              <a:t> und </a:t>
            </a:r>
            <a:r>
              <a:rPr lang="en-GB" dirty="0" err="1"/>
              <a:t>notwendiges</a:t>
            </a:r>
            <a:r>
              <a:rPr lang="en-GB" dirty="0"/>
              <a:t> Mittel, um </a:t>
            </a:r>
            <a:r>
              <a:rPr lang="en-GB" dirty="0" err="1"/>
              <a:t>Überraschungsmomente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kreieren</a:t>
            </a:r>
            <a:endParaRPr lang="en-GB" dirty="0"/>
          </a:p>
          <a:p>
            <a:r>
              <a:rPr lang="en-GB" dirty="0"/>
              <a:t>Achtung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verschiedenen</a:t>
            </a:r>
            <a:r>
              <a:rPr lang="en-GB" dirty="0"/>
              <a:t> </a:t>
            </a:r>
            <a:r>
              <a:rPr lang="en-GB" dirty="0" err="1"/>
              <a:t>Bahnen</a:t>
            </a:r>
            <a:r>
              <a:rPr lang="en-GB" dirty="0"/>
              <a:t> / </a:t>
            </a:r>
            <a:r>
              <a:rPr lang="en-GB" dirty="0" err="1"/>
              <a:t>Bahnalagen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198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Künstliche</a:t>
            </a:r>
            <a:r>
              <a:rPr lang="en-GB" dirty="0"/>
              <a:t> </a:t>
            </a:r>
            <a:r>
              <a:rPr lang="en-GB" dirty="0" err="1"/>
              <a:t>Sperren</a:t>
            </a:r>
            <a:r>
              <a:rPr lang="en-GB" dirty="0"/>
              <a:t> (1)</a:t>
            </a:r>
            <a:endParaRPr lang="en-A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FE491F-40C0-AC29-D779-19E702B7A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040" y="1347110"/>
            <a:ext cx="7233920" cy="5020262"/>
          </a:xfrm>
        </p:spPr>
      </p:pic>
    </p:spTree>
    <p:extLst>
      <p:ext uri="{BB962C8B-B14F-4D97-AF65-F5344CB8AC3E}">
        <p14:creationId xmlns:p14="http://schemas.microsoft.com/office/powerpoint/2010/main" val="2428714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Kartendruck</a:t>
            </a:r>
            <a:r>
              <a:rPr lang="en-GB" dirty="0"/>
              <a:t> / </a:t>
            </a:r>
            <a:r>
              <a:rPr lang="en-GB" dirty="0" err="1"/>
              <a:t>Farben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5C42-6ABC-5BC1-CE8D-CF9F492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Für </a:t>
            </a:r>
            <a:r>
              <a:rPr lang="en-GB" dirty="0" err="1"/>
              <a:t>Farbenbline</a:t>
            </a:r>
            <a:r>
              <a:rPr lang="en-GB" dirty="0"/>
              <a:t> </a:t>
            </a:r>
            <a:r>
              <a:rPr lang="en-GB" dirty="0" err="1"/>
              <a:t>entscheidend</a:t>
            </a:r>
            <a:endParaRPr lang="en-GB" dirty="0"/>
          </a:p>
          <a:p>
            <a:r>
              <a:rPr lang="en-GB" dirty="0"/>
              <a:t>Hoher </a:t>
            </a:r>
            <a:r>
              <a:rPr lang="en-GB" dirty="0" err="1"/>
              <a:t>Kontrast</a:t>
            </a:r>
            <a:r>
              <a:rPr lang="en-GB" dirty="0"/>
              <a:t> / </a:t>
            </a:r>
            <a:r>
              <a:rPr lang="en-GB" dirty="0" err="1"/>
              <a:t>deutliche</a:t>
            </a:r>
            <a:r>
              <a:rPr lang="en-GB" dirty="0"/>
              <a:t> </a:t>
            </a:r>
            <a:r>
              <a:rPr lang="en-GB" dirty="0" err="1"/>
              <a:t>Farben</a:t>
            </a:r>
            <a:endParaRPr lang="en-GB" dirty="0"/>
          </a:p>
          <a:p>
            <a:pPr lvl="1"/>
            <a:r>
              <a:rPr lang="en-GB" dirty="0" err="1"/>
              <a:t>Olivgrün</a:t>
            </a:r>
            <a:r>
              <a:rPr lang="en-GB" dirty="0"/>
              <a:t> &lt;&gt; Gelb</a:t>
            </a:r>
          </a:p>
          <a:p>
            <a:pPr lvl="1"/>
            <a:r>
              <a:rPr lang="en-GB" dirty="0" err="1"/>
              <a:t>Olivgrün</a:t>
            </a:r>
            <a:r>
              <a:rPr lang="en-GB" dirty="0"/>
              <a:t> &lt;&gt; </a:t>
            </a:r>
            <a:r>
              <a:rPr lang="en-GB" dirty="0" err="1"/>
              <a:t>Grün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88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Kartendruck</a:t>
            </a:r>
            <a:r>
              <a:rPr lang="en-GB" dirty="0"/>
              <a:t> / </a:t>
            </a:r>
            <a:r>
              <a:rPr lang="en-GB" dirty="0" err="1"/>
              <a:t>Farben</a:t>
            </a:r>
            <a:r>
              <a:rPr lang="en-GB" dirty="0"/>
              <a:t> (1)</a:t>
            </a:r>
            <a:endParaRPr lang="en-AT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68B080B-1991-2C87-8C21-4224971F0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7780" y="1932201"/>
            <a:ext cx="3620005" cy="3772426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645D79-C62D-F699-092B-56D62FB0B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32202"/>
            <a:ext cx="3962101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51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Bahnlegung</a:t>
            </a:r>
            <a:endParaRPr lang="en-A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DC91E3-0588-034A-C1EB-796CA85B7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Tempowechsel</a:t>
            </a:r>
            <a:endParaRPr lang="en-GB" dirty="0"/>
          </a:p>
          <a:p>
            <a:r>
              <a:rPr lang="en-GB" dirty="0"/>
              <a:t>Lange vs. </a:t>
            </a:r>
            <a:r>
              <a:rPr lang="en-GB" dirty="0" err="1"/>
              <a:t>kurze</a:t>
            </a:r>
            <a:r>
              <a:rPr lang="en-GB" dirty="0"/>
              <a:t> </a:t>
            </a:r>
            <a:r>
              <a:rPr lang="en-GB" dirty="0" err="1"/>
              <a:t>Posten</a:t>
            </a:r>
            <a:endParaRPr lang="en-GB" dirty="0"/>
          </a:p>
          <a:p>
            <a:r>
              <a:rPr lang="en-GB" dirty="0" err="1"/>
              <a:t>Laufstrecken</a:t>
            </a:r>
            <a:r>
              <a:rPr lang="en-GB" dirty="0"/>
              <a:t> </a:t>
            </a:r>
            <a:r>
              <a:rPr lang="en-GB" dirty="0" err="1"/>
              <a:t>einbauen</a:t>
            </a:r>
            <a:r>
              <a:rPr lang="en-GB" dirty="0"/>
              <a:t> (</a:t>
            </a:r>
            <a:r>
              <a:rPr lang="en-GB" dirty="0" err="1"/>
              <a:t>wirken</a:t>
            </a:r>
            <a:r>
              <a:rPr lang="en-GB" dirty="0"/>
              <a:t> </a:t>
            </a:r>
            <a:r>
              <a:rPr lang="en-GB" dirty="0" err="1"/>
              <a:t>einschläfernd</a:t>
            </a:r>
            <a:r>
              <a:rPr lang="en-GB" dirty="0"/>
              <a:t> und </a:t>
            </a:r>
            <a:r>
              <a:rPr lang="en-GB" dirty="0" err="1"/>
              <a:t>provozieren</a:t>
            </a:r>
            <a:r>
              <a:rPr lang="en-GB" dirty="0"/>
              <a:t> Fehler…)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13502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7BAF-B1D8-0536-C348-0C174585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Matthias Leonhardt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6F9E-4ABB-627C-BF28-8F455B8CC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🏠👨‍👩‍👧‍👦</a:t>
            </a:r>
            <a:r>
              <a:rPr lang="en-GB" dirty="0"/>
              <a:t> in Deutsch Kaltenbrunn</a:t>
            </a:r>
          </a:p>
          <a:p>
            <a:r>
              <a:rPr lang="en-GB" dirty="0"/>
              <a:t>OL: </a:t>
            </a:r>
            <a:r>
              <a:rPr lang="en-GB" dirty="0" err="1"/>
              <a:t>Österreich</a:t>
            </a:r>
            <a:r>
              <a:rPr lang="en-GB" dirty="0"/>
              <a:t>!</a:t>
            </a:r>
          </a:p>
          <a:p>
            <a:r>
              <a:rPr lang="en-GB" dirty="0"/>
              <a:t>Ski: Schweiz!</a:t>
            </a:r>
          </a:p>
          <a:p>
            <a:r>
              <a:rPr lang="en-GB" dirty="0" err="1"/>
              <a:t>Fussball</a:t>
            </a:r>
            <a:r>
              <a:rPr lang="en-GB" dirty="0"/>
              <a:t>: 🙈</a:t>
            </a:r>
          </a:p>
          <a:p>
            <a:pPr marL="0" indent="0">
              <a:buNone/>
            </a:pP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0524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Postenstandort</a:t>
            </a:r>
            <a:r>
              <a:rPr lang="en-GB" dirty="0"/>
              <a:t> Zaun</a:t>
            </a:r>
            <a:endParaRPr lang="en-AT" dirty="0"/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97CA929A-906D-30B6-7C52-568367DBF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" y="1690688"/>
            <a:ext cx="4162929" cy="4351338"/>
          </a:xfr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763C326E-AEF4-DBFA-3B13-74C9A03C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16" y="1639872"/>
            <a:ext cx="3824315" cy="4452970"/>
          </a:xfrm>
          <a:prstGeom prst="rect">
            <a:avLst/>
          </a:prstGeom>
        </p:spPr>
      </p:pic>
      <p:pic>
        <p:nvPicPr>
          <p:cNvPr id="1026" name="Picture 2" descr="Minus - Kostenlose schnittstelle Icons">
            <a:extLst>
              <a:ext uri="{FF2B5EF4-FFF2-40B4-BE49-F238E27FC236}">
                <a16:creationId xmlns:a16="http://schemas.microsoft.com/office/drawing/2014/main" id="{048F8433-CAD5-9DE4-A5AE-D458081B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13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k&quot; Icon - Download for free – Iconduck">
            <a:extLst>
              <a:ext uri="{FF2B5EF4-FFF2-40B4-BE49-F238E27FC236}">
                <a16:creationId xmlns:a16="http://schemas.microsoft.com/office/drawing/2014/main" id="{8BE141AE-40E4-2D6D-11CE-B975F70A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1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43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Postenstandort</a:t>
            </a:r>
            <a:r>
              <a:rPr lang="en-GB" dirty="0"/>
              <a:t> Zaun (1)</a:t>
            </a:r>
            <a:endParaRPr lang="en-AT" dirty="0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763C326E-AEF4-DBFA-3B13-74C9A03CA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16" y="1639872"/>
            <a:ext cx="3824315" cy="4452970"/>
          </a:xfrm>
          <a:prstGeom prst="rect">
            <a:avLst/>
          </a:prstGeom>
        </p:spPr>
      </p:pic>
      <p:pic>
        <p:nvPicPr>
          <p:cNvPr id="1026" name="Picture 2" descr="Minus - Kostenlose schnittstelle Icons">
            <a:extLst>
              <a:ext uri="{FF2B5EF4-FFF2-40B4-BE49-F238E27FC236}">
                <a16:creationId xmlns:a16="http://schemas.microsoft.com/office/drawing/2014/main" id="{048F8433-CAD5-9DE4-A5AE-D458081B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13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226F2-5CA3-D53D-62ED-F816C65E3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Unklarer</a:t>
            </a:r>
            <a:r>
              <a:rPr lang="en-GB" dirty="0"/>
              <a:t> </a:t>
            </a:r>
            <a:r>
              <a:rPr lang="en-GB" dirty="0" err="1"/>
              <a:t>Postenstandort</a:t>
            </a:r>
            <a:endParaRPr lang="en-GB" dirty="0"/>
          </a:p>
          <a:p>
            <a:r>
              <a:rPr lang="en-GB" dirty="0"/>
              <a:t>Falle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657574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Postenstandort</a:t>
            </a:r>
            <a:r>
              <a:rPr lang="en-GB" dirty="0"/>
              <a:t> </a:t>
            </a:r>
            <a:r>
              <a:rPr lang="en-GB" dirty="0" err="1"/>
              <a:t>Sackgasse</a:t>
            </a:r>
            <a:endParaRPr lang="en-AT" dirty="0"/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97CA929A-906D-30B6-7C52-568367DBF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" y="1690688"/>
            <a:ext cx="4162929" cy="4351338"/>
          </a:xfrm>
        </p:spPr>
      </p:pic>
      <p:pic>
        <p:nvPicPr>
          <p:cNvPr id="1034" name="Picture 10" descr="ok&quot; Icon - Download for free – Iconduck">
            <a:extLst>
              <a:ext uri="{FF2B5EF4-FFF2-40B4-BE49-F238E27FC236}">
                <a16:creationId xmlns:a16="http://schemas.microsoft.com/office/drawing/2014/main" id="{8BE141AE-40E4-2D6D-11CE-B975F70A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1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haltsplatzhalter 5" descr="Sackgasse_schlecht.PNG">
            <a:extLst>
              <a:ext uri="{FF2B5EF4-FFF2-40B4-BE49-F238E27FC236}">
                <a16:creationId xmlns:a16="http://schemas.microsoft.com/office/drawing/2014/main" id="{A7E84ED7-5E57-D78F-2BCC-CBD68A129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>
          <a:xfrm>
            <a:off x="6111642" y="1608138"/>
            <a:ext cx="4033838" cy="4516438"/>
          </a:xfrm>
          <a:prstGeom prst="rect">
            <a:avLst/>
          </a:prstGeom>
        </p:spPr>
      </p:pic>
      <p:pic>
        <p:nvPicPr>
          <p:cNvPr id="1026" name="Picture 2" descr="Minus - Kostenlose schnittstelle Icons">
            <a:extLst>
              <a:ext uri="{FF2B5EF4-FFF2-40B4-BE49-F238E27FC236}">
                <a16:creationId xmlns:a16="http://schemas.microsoft.com/office/drawing/2014/main" id="{048F8433-CAD5-9DE4-A5AE-D458081B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13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63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Postenstandort</a:t>
            </a:r>
            <a:r>
              <a:rPr lang="en-GB" dirty="0"/>
              <a:t> </a:t>
            </a:r>
            <a:r>
              <a:rPr lang="en-GB" dirty="0" err="1"/>
              <a:t>Sackgasse</a:t>
            </a:r>
            <a:r>
              <a:rPr lang="en-GB" dirty="0"/>
              <a:t> (1)</a:t>
            </a:r>
            <a:endParaRPr lang="en-AT" dirty="0"/>
          </a:p>
        </p:txBody>
      </p:sp>
      <p:pic>
        <p:nvPicPr>
          <p:cNvPr id="3" name="Inhaltsplatzhalter 5" descr="Sackgasse_schlecht.PNG">
            <a:extLst>
              <a:ext uri="{FF2B5EF4-FFF2-40B4-BE49-F238E27FC236}">
                <a16:creationId xmlns:a16="http://schemas.microsoft.com/office/drawing/2014/main" id="{A7E84ED7-5E57-D78F-2BCC-CBD68A129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>
          <a:xfrm>
            <a:off x="6111642" y="1608138"/>
            <a:ext cx="4033838" cy="4516438"/>
          </a:xfrm>
          <a:prstGeom prst="rect">
            <a:avLst/>
          </a:prstGeom>
        </p:spPr>
      </p:pic>
      <p:pic>
        <p:nvPicPr>
          <p:cNvPr id="1026" name="Picture 2" descr="Minus - Kostenlose schnittstelle Icons">
            <a:extLst>
              <a:ext uri="{FF2B5EF4-FFF2-40B4-BE49-F238E27FC236}">
                <a16:creationId xmlns:a16="http://schemas.microsoft.com/office/drawing/2014/main" id="{048F8433-CAD5-9DE4-A5AE-D458081B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13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CE5D1-C721-8598-BC27-B43DBC02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Gegenverkehr</a:t>
            </a:r>
            <a:endParaRPr lang="en-GB" dirty="0"/>
          </a:p>
          <a:p>
            <a:r>
              <a:rPr lang="en-GB" dirty="0"/>
              <a:t>Zeit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Vorauslesen</a:t>
            </a:r>
            <a:endParaRPr lang="en-GB" dirty="0"/>
          </a:p>
          <a:p>
            <a:r>
              <a:rPr lang="en-GB" dirty="0" err="1"/>
              <a:t>Langweilig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23961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Kurze</a:t>
            </a:r>
            <a:r>
              <a:rPr lang="en-GB" dirty="0"/>
              <a:t> </a:t>
            </a:r>
            <a:r>
              <a:rPr lang="en-GB" dirty="0" err="1"/>
              <a:t>Posten</a:t>
            </a:r>
            <a:r>
              <a:rPr lang="en-GB" dirty="0"/>
              <a:t> + </a:t>
            </a:r>
            <a:r>
              <a:rPr lang="en-GB" dirty="0" err="1"/>
              <a:t>Routenwahl</a:t>
            </a:r>
            <a:endParaRPr lang="en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BB114-CE51-8DEF-B879-7C88C29F3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Stress auf den </a:t>
            </a:r>
            <a:r>
              <a:rPr lang="en-GB" dirty="0" err="1"/>
              <a:t>kurzen</a:t>
            </a:r>
            <a:br>
              <a:rPr lang="en-GB" dirty="0"/>
            </a:br>
            <a:r>
              <a:rPr lang="en-GB" dirty="0" err="1"/>
              <a:t>Posten</a:t>
            </a:r>
            <a:endParaRPr lang="en-GB" dirty="0"/>
          </a:p>
          <a:p>
            <a:r>
              <a:rPr lang="en-GB" dirty="0" err="1"/>
              <a:t>Danach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knifflige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Routenwahl</a:t>
            </a:r>
            <a:r>
              <a:rPr lang="en-GB" dirty="0"/>
              <a:t>, die man</a:t>
            </a:r>
            <a:br>
              <a:rPr lang="en-GB" dirty="0"/>
            </a:br>
            <a:r>
              <a:rPr lang="en-GB" dirty="0" err="1"/>
              <a:t>bereits</a:t>
            </a:r>
            <a:r>
              <a:rPr lang="en-GB" dirty="0"/>
              <a:t> </a:t>
            </a:r>
            <a:r>
              <a:rPr lang="en-GB" dirty="0" err="1"/>
              <a:t>vor</a:t>
            </a:r>
            <a:r>
              <a:rPr lang="en-GB" dirty="0"/>
              <a:t> den </a:t>
            </a:r>
            <a:r>
              <a:rPr lang="en-GB" dirty="0" err="1"/>
              <a:t>kurzen</a:t>
            </a:r>
            <a:br>
              <a:rPr lang="en-GB" dirty="0"/>
            </a:br>
            <a:r>
              <a:rPr lang="en-GB" dirty="0" err="1"/>
              <a:t>Posten</a:t>
            </a:r>
            <a:r>
              <a:rPr lang="en-GB" dirty="0"/>
              <a:t> </a:t>
            </a:r>
            <a:r>
              <a:rPr lang="en-GB" dirty="0" err="1"/>
              <a:t>vorbereiten</a:t>
            </a:r>
            <a:r>
              <a:rPr lang="en-GB" dirty="0"/>
              <a:t> muss</a:t>
            </a:r>
            <a:endParaRPr lang="en-AT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4D909F13-F939-A2E6-A97F-B44B385E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r="3090"/>
          <a:stretch>
            <a:fillRect/>
          </a:stretch>
        </p:blipFill>
        <p:spPr>
          <a:xfrm>
            <a:off x="5295279" y="1825625"/>
            <a:ext cx="4033838" cy="4516438"/>
          </a:xfrm>
          <a:prstGeom prst="rect">
            <a:avLst/>
          </a:prstGeom>
        </p:spPr>
      </p:pic>
      <p:pic>
        <p:nvPicPr>
          <p:cNvPr id="1034" name="Picture 10" descr="ok&quot; Icon - Download for free – Iconduck">
            <a:extLst>
              <a:ext uri="{FF2B5EF4-FFF2-40B4-BE49-F238E27FC236}">
                <a16:creationId xmlns:a16="http://schemas.microsoft.com/office/drawing/2014/main" id="{8BE141AE-40E4-2D6D-11CE-B975F70A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14" y="4726728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5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Postenring</a:t>
            </a:r>
            <a:endParaRPr lang="en-AT" dirty="0"/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EEAE3AD8-4FEF-06E7-C587-A3442E6AA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r="2184"/>
          <a:stretch>
            <a:fillRect/>
          </a:stretch>
        </p:blipFill>
        <p:spPr>
          <a:xfrm>
            <a:off x="6229911" y="1636709"/>
            <a:ext cx="3982802" cy="4459296"/>
          </a:xfrm>
          <a:prstGeom prst="rect">
            <a:avLst/>
          </a:prstGeom>
        </p:spPr>
      </p:pic>
      <p:pic>
        <p:nvPicPr>
          <p:cNvPr id="1026" name="Picture 2" descr="Minus - Kostenlose schnittstelle Icons">
            <a:extLst>
              <a:ext uri="{FF2B5EF4-FFF2-40B4-BE49-F238E27FC236}">
                <a16:creationId xmlns:a16="http://schemas.microsoft.com/office/drawing/2014/main" id="{048F8433-CAD5-9DE4-A5AE-D458081B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13" y="4794461"/>
            <a:ext cx="1766147" cy="17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A87851-EDF3-49DD-100B-041E4ACBA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Zaun </a:t>
            </a:r>
            <a:r>
              <a:rPr lang="en-GB" dirty="0" err="1"/>
              <a:t>verschwimmt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Postenring</a:t>
            </a:r>
            <a:endParaRPr lang="en-GB" dirty="0"/>
          </a:p>
          <a:p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hohen</a:t>
            </a:r>
            <a:r>
              <a:rPr lang="en-GB" dirty="0"/>
              <a:t> </a:t>
            </a:r>
            <a:r>
              <a:rPr lang="en-GB" dirty="0" err="1"/>
              <a:t>Lauftempo</a:t>
            </a:r>
            <a:r>
              <a:rPr lang="en-GB" dirty="0"/>
              <a:t> fast</a:t>
            </a:r>
            <a:br>
              <a:rPr lang="en-GB" dirty="0"/>
            </a:br>
            <a:r>
              <a:rPr lang="en-GB" dirty="0"/>
              <a:t>nicht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erkennen</a:t>
            </a:r>
            <a:endParaRPr lang="en-GB" dirty="0"/>
          </a:p>
          <a:p>
            <a:r>
              <a:rPr lang="en-GB" dirty="0"/>
              <a:t>Gilt </a:t>
            </a:r>
            <a:r>
              <a:rPr lang="en-GB" dirty="0" err="1"/>
              <a:t>auch</a:t>
            </a:r>
            <a:r>
              <a:rPr lang="en-GB" dirty="0"/>
              <a:t> für </a:t>
            </a:r>
            <a:r>
              <a:rPr lang="en-GB" dirty="0" err="1"/>
              <a:t>Zählkurven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638183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Startphase</a:t>
            </a:r>
            <a:endParaRPr lang="en-AT" dirty="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7EAEC8D7-DA59-95E2-FA47-FE376871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64" y="1825625"/>
            <a:ext cx="795427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56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Practise: </a:t>
            </a:r>
            <a:r>
              <a:rPr lang="en-GB" dirty="0" err="1"/>
              <a:t>Startphase</a:t>
            </a:r>
            <a:r>
              <a:rPr lang="en-GB" dirty="0"/>
              <a:t> (1)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BFA9-9070-098F-E77D-350B42EAE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Überraschungseffekt</a:t>
            </a:r>
            <a:endParaRPr lang="en-GB" dirty="0"/>
          </a:p>
          <a:p>
            <a:pPr lvl="1"/>
            <a:r>
              <a:rPr lang="en-GB" dirty="0"/>
              <a:t>Lange </a:t>
            </a:r>
            <a:r>
              <a:rPr lang="en-GB" dirty="0" err="1"/>
              <a:t>Routenwahl</a:t>
            </a:r>
            <a:endParaRPr lang="en-GB" dirty="0"/>
          </a:p>
          <a:p>
            <a:pPr lvl="1"/>
            <a:r>
              <a:rPr lang="en-GB" dirty="0"/>
              <a:t>1..2 </a:t>
            </a:r>
            <a:r>
              <a:rPr lang="en-GB" dirty="0" err="1"/>
              <a:t>kurze</a:t>
            </a:r>
            <a:r>
              <a:rPr lang="en-GB" dirty="0"/>
              <a:t>, </a:t>
            </a:r>
            <a:r>
              <a:rPr lang="en-GB" dirty="0" err="1"/>
              <a:t>schwierige</a:t>
            </a:r>
            <a:r>
              <a:rPr lang="en-GB" dirty="0"/>
              <a:t> </a:t>
            </a:r>
            <a:r>
              <a:rPr lang="en-GB" dirty="0" err="1"/>
              <a:t>Posten</a:t>
            </a:r>
            <a:r>
              <a:rPr lang="en-GB" dirty="0"/>
              <a:t>, </a:t>
            </a:r>
            <a:r>
              <a:rPr lang="en-GB" dirty="0" err="1"/>
              <a:t>dann</a:t>
            </a:r>
            <a:r>
              <a:rPr lang="en-GB" dirty="0"/>
              <a:t> </a:t>
            </a:r>
            <a:r>
              <a:rPr lang="en-GB" dirty="0" err="1"/>
              <a:t>Routenwahl</a:t>
            </a:r>
            <a:endParaRPr lang="en-GB" dirty="0"/>
          </a:p>
          <a:p>
            <a:r>
              <a:rPr lang="en-GB" dirty="0" err="1"/>
              <a:t>Startpunkt</a:t>
            </a:r>
            <a:r>
              <a:rPr lang="en-GB" dirty="0"/>
              <a:t> nicht </a:t>
            </a:r>
            <a:r>
              <a:rPr lang="en-GB" dirty="0" err="1"/>
              <a:t>sichtbar</a:t>
            </a:r>
            <a:r>
              <a:rPr lang="en-GB" dirty="0"/>
              <a:t> </a:t>
            </a:r>
            <a:r>
              <a:rPr lang="en-GB" dirty="0" err="1"/>
              <a:t>vom</a:t>
            </a:r>
            <a:r>
              <a:rPr lang="en-GB" dirty="0"/>
              <a:t> </a:t>
            </a:r>
            <a:r>
              <a:rPr lang="en-GB" dirty="0" err="1"/>
              <a:t>Zeitstart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01331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B4C5-C19B-ADF4-DDE6-820AE9E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WorldofO</a:t>
            </a:r>
            <a:r>
              <a:rPr lang="en-GB" dirty="0"/>
              <a:t> &gt; </a:t>
            </a:r>
            <a:r>
              <a:rPr lang="en-GB" dirty="0" err="1"/>
              <a:t>Courseplanning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4CD83-C79C-30F9-6AF1-76E2C2C5A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1846"/>
            <a:ext cx="7094301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6B1F6-1F7A-6D4F-BC2D-46C66E9F16A6}"/>
              </a:ext>
            </a:extLst>
          </p:cNvPr>
          <p:cNvSpPr txBox="1"/>
          <p:nvPr/>
        </p:nvSpPr>
        <p:spPr>
          <a:xfrm>
            <a:off x="838200" y="6206796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3"/>
              </a:rPr>
              <a:t>http://3drerun.worldofo.com/2d/courseplanning.php</a:t>
            </a:r>
            <a:r>
              <a:rPr lang="en-GB" dirty="0"/>
              <a:t>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49181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2D6B-6F29-FBB0-B680-49A63396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Recap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69E9D-86D2-4A0F-A26A-8A12A9B6D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Faire </a:t>
            </a:r>
            <a:r>
              <a:rPr lang="en-GB" dirty="0" err="1"/>
              <a:t>Postenstandorte</a:t>
            </a:r>
            <a:endParaRPr lang="en-GB" dirty="0"/>
          </a:p>
          <a:p>
            <a:r>
              <a:rPr lang="en-GB" dirty="0" err="1"/>
              <a:t>Tempowechsel</a:t>
            </a:r>
            <a:endParaRPr lang="en-GB" dirty="0"/>
          </a:p>
          <a:p>
            <a:r>
              <a:rPr lang="en-GB" dirty="0" err="1"/>
              <a:t>Überraschungsmomente</a:t>
            </a:r>
            <a:r>
              <a:rPr lang="en-GB" dirty="0"/>
              <a:t> </a:t>
            </a:r>
            <a:r>
              <a:rPr lang="en-GB" dirty="0" err="1"/>
              <a:t>kreieren</a:t>
            </a:r>
            <a:endParaRPr lang="en-GB" dirty="0"/>
          </a:p>
          <a:p>
            <a:r>
              <a:rPr lang="en-GB" dirty="0" err="1"/>
              <a:t>Künstliche</a:t>
            </a:r>
            <a:r>
              <a:rPr lang="en-GB" dirty="0"/>
              <a:t> </a:t>
            </a:r>
            <a:r>
              <a:rPr lang="en-GB" dirty="0" err="1"/>
              <a:t>Sperren</a:t>
            </a:r>
            <a:r>
              <a:rPr lang="en-GB" dirty="0"/>
              <a:t> </a:t>
            </a:r>
            <a:r>
              <a:rPr lang="en-GB" dirty="0" err="1"/>
              <a:t>nutzen</a:t>
            </a:r>
            <a:endParaRPr lang="en-GB" dirty="0"/>
          </a:p>
          <a:p>
            <a:r>
              <a:rPr lang="en-GB" dirty="0" err="1"/>
              <a:t>Verbotenes</a:t>
            </a:r>
            <a:r>
              <a:rPr lang="en-GB" dirty="0"/>
              <a:t> </a:t>
            </a:r>
            <a:r>
              <a:rPr lang="en-GB" dirty="0" err="1"/>
              <a:t>Markieren</a:t>
            </a:r>
            <a:endParaRPr lang="en-GB" dirty="0"/>
          </a:p>
          <a:p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Regelverstösse</a:t>
            </a:r>
            <a:r>
              <a:rPr lang="en-GB" dirty="0"/>
              <a:t> </a:t>
            </a:r>
            <a:r>
              <a:rPr lang="en-GB" dirty="0" err="1"/>
              <a:t>provozieren</a:t>
            </a:r>
            <a:endParaRPr lang="en-GB" dirty="0"/>
          </a:p>
          <a:p>
            <a:r>
              <a:rPr lang="en-GB" dirty="0"/>
              <a:t>Dauer &lt; 15 </a:t>
            </a:r>
            <a:r>
              <a:rPr lang="en-GB" dirty="0" err="1"/>
              <a:t>Minuten</a:t>
            </a:r>
            <a:endParaRPr lang="en-GB" dirty="0"/>
          </a:p>
          <a:p>
            <a:r>
              <a:rPr lang="en-GB" dirty="0"/>
              <a:t>Sprint </a:t>
            </a:r>
            <a:r>
              <a:rPr lang="en-GB" dirty="0" err="1"/>
              <a:t>bedeutet</a:t>
            </a:r>
            <a:r>
              <a:rPr lang="en-GB" dirty="0"/>
              <a:t> </a:t>
            </a:r>
            <a:r>
              <a:rPr lang="en-GB" dirty="0" err="1"/>
              <a:t>grossen</a:t>
            </a:r>
            <a:r>
              <a:rPr lang="en-GB" dirty="0"/>
              <a:t> </a:t>
            </a:r>
            <a:r>
              <a:rPr lang="en-GB" dirty="0" err="1"/>
              <a:t>Organisationsaufwand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0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1483-7CBC-42AF-8F41-D83F236F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“Es </a:t>
            </a:r>
            <a:r>
              <a:rPr lang="en-GB" sz="2200" dirty="0" err="1"/>
              <a:t>gibt</a:t>
            </a:r>
            <a:r>
              <a:rPr lang="en-GB" sz="2200" dirty="0"/>
              <a:t> nicht </a:t>
            </a:r>
            <a:r>
              <a:rPr lang="en-GB" sz="2200" dirty="0" err="1"/>
              <a:t>zu</a:t>
            </a:r>
            <a:r>
              <a:rPr lang="en-GB" sz="2200" dirty="0"/>
              <a:t> </a:t>
            </a:r>
            <a:r>
              <a:rPr lang="en-GB" sz="2200" dirty="0" err="1"/>
              <a:t>einfach</a:t>
            </a:r>
            <a:r>
              <a:rPr lang="en-GB" sz="2200" dirty="0"/>
              <a:t>, es </a:t>
            </a:r>
            <a:r>
              <a:rPr lang="en-GB" sz="2200" dirty="0" err="1"/>
              <a:t>gibt</a:t>
            </a:r>
            <a:r>
              <a:rPr lang="en-GB" sz="2200" dirty="0"/>
              <a:t> </a:t>
            </a:r>
            <a:r>
              <a:rPr lang="en-GB" sz="2200" dirty="0" err="1"/>
              <a:t>höchstens</a:t>
            </a:r>
            <a:r>
              <a:rPr lang="en-GB" sz="2200" dirty="0"/>
              <a:t> ‘</a:t>
            </a:r>
            <a:r>
              <a:rPr lang="en-GB" sz="2200" dirty="0" err="1"/>
              <a:t>zu</a:t>
            </a:r>
            <a:r>
              <a:rPr lang="en-GB" sz="2200" dirty="0"/>
              <a:t> </a:t>
            </a:r>
            <a:r>
              <a:rPr lang="en-GB" sz="2200" dirty="0" err="1"/>
              <a:t>langsam</a:t>
            </a:r>
            <a:r>
              <a:rPr lang="en-GB" sz="2200" dirty="0"/>
              <a:t> </a:t>
            </a:r>
            <a:r>
              <a:rPr lang="en-GB" sz="2200" dirty="0" err="1"/>
              <a:t>gelaufen</a:t>
            </a:r>
            <a:r>
              <a:rPr lang="en-GB" sz="2200" dirty="0"/>
              <a:t>’”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08082-5E33-3F6E-97B6-59DB4B4F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602" y="1481672"/>
            <a:ext cx="2429214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5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22D0-AEDF-DF99-FCFC-639C2D2E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?!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205F2-799C-6569-31BF-1E856EF78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T" sz="5000" dirty="0"/>
          </a:p>
        </p:txBody>
      </p:sp>
    </p:spTree>
    <p:extLst>
      <p:ext uri="{BB962C8B-B14F-4D97-AF65-F5344CB8AC3E}">
        <p14:creationId xmlns:p14="http://schemas.microsoft.com/office/powerpoint/2010/main" val="81937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3B76-CD4D-41CB-96F5-161CA081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 Sprint Final Verona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8E6A-EBE4-469D-9185-1952CD24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27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Fehler gilt ab </a:t>
            </a:r>
            <a:r>
              <a:rPr lang="en-GB" dirty="0" err="1"/>
              <a:t>Zeitverlust</a:t>
            </a:r>
            <a:r>
              <a:rPr lang="en-GB" dirty="0"/>
              <a:t> von…</a:t>
            </a:r>
          </a:p>
          <a:p>
            <a:pPr lvl="1"/>
            <a:r>
              <a:rPr lang="en-GB" dirty="0"/>
              <a:t>&gt; 5s</a:t>
            </a:r>
          </a:p>
          <a:p>
            <a:pPr lvl="1"/>
            <a:r>
              <a:rPr lang="en-GB" dirty="0"/>
              <a:t>&gt; 10 % </a:t>
            </a:r>
          </a:p>
          <a:p>
            <a:pPr marL="0" indent="0">
              <a:buNone/>
            </a:pPr>
            <a:r>
              <a:rPr lang="en-GB" dirty="0"/>
              <a:t>auf </a:t>
            </a:r>
            <a:r>
              <a:rPr lang="en-GB" dirty="0" err="1"/>
              <a:t>Bestzeit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80A83-4191-7114-B502-1107DAF0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2" y="1027906"/>
            <a:ext cx="3673569" cy="5199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27A50-11F6-F4A7-EE13-9B20D1087E1A}"/>
              </a:ext>
            </a:extLst>
          </p:cNvPr>
          <p:cNvSpPr txBox="1"/>
          <p:nvPr/>
        </p:nvSpPr>
        <p:spPr>
          <a:xfrm>
            <a:off x="838200" y="5903877"/>
            <a:ext cx="6611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3"/>
              </a:rPr>
              <a:t>https://news.worldofo.com/2023/10/05/eoc-sprint-2023-maps-and-results/</a:t>
            </a:r>
            <a:r>
              <a:rPr lang="en-GB" dirty="0"/>
              <a:t>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43527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3B76-CD4D-41CB-96F5-161CA081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 Sprint Final Verona</a:t>
            </a:r>
            <a:endParaRPr lang="en-AT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65E5632-2753-EA70-65FB-CD498A0E8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9577"/>
            <a:ext cx="7249537" cy="2838846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8CD91B-EE13-C07D-DFBE-036C18EE9CF9}"/>
              </a:ext>
            </a:extLst>
          </p:cNvPr>
          <p:cNvSpPr/>
          <p:nvPr/>
        </p:nvSpPr>
        <p:spPr>
          <a:xfrm>
            <a:off x="6962503" y="2381119"/>
            <a:ext cx="561703" cy="126597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177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3B76-CD4D-41CB-96F5-161CA081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 Sprint Final Verona</a:t>
            </a:r>
            <a:endParaRPr lang="en-AT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5B826D4-720E-2F71-00AD-DE84C0DF6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683" y="1368424"/>
            <a:ext cx="9461351" cy="5397383"/>
          </a:xfrm>
        </p:spPr>
      </p:pic>
    </p:spTree>
    <p:extLst>
      <p:ext uri="{BB962C8B-B14F-4D97-AF65-F5344CB8AC3E}">
        <p14:creationId xmlns:p14="http://schemas.microsoft.com/office/powerpoint/2010/main" val="111565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3B76-CD4D-41CB-96F5-161CA081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 Sprint Final Verona</a:t>
            </a:r>
            <a:endParaRPr lang="en-A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B2F22B-4230-1999-5839-BE0C4C40D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652" y="1250107"/>
            <a:ext cx="9665954" cy="550339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753718-E184-FD3C-F289-860E8453DE8F}"/>
              </a:ext>
            </a:extLst>
          </p:cNvPr>
          <p:cNvSpPr/>
          <p:nvPr/>
        </p:nvSpPr>
        <p:spPr>
          <a:xfrm>
            <a:off x="2769325" y="2072750"/>
            <a:ext cx="849086" cy="167629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16F3C-0DF5-3A4A-5250-E575EA16306A}"/>
              </a:ext>
            </a:extLst>
          </p:cNvPr>
          <p:cNvSpPr/>
          <p:nvPr/>
        </p:nvSpPr>
        <p:spPr>
          <a:xfrm>
            <a:off x="4632959" y="3931603"/>
            <a:ext cx="657498" cy="95390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6408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1E3-053B-B85E-1D7F-8D10C8A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ÖFOL Wettkampfordnung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7CD6-CFD8-3131-E25B-3049C3C93B8C}"/>
              </a:ext>
            </a:extLst>
          </p:cNvPr>
          <p:cNvSpPr txBox="1"/>
          <p:nvPr/>
        </p:nvSpPr>
        <p:spPr>
          <a:xfrm>
            <a:off x="701026" y="6127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https://www.oefol.at/wettkaempfe/</a:t>
            </a:r>
            <a:r>
              <a:rPr lang="en-GB" dirty="0"/>
              <a:t> 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FED8B-2DB9-ECFD-65E2-9545BF006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8431" y="1590494"/>
            <a:ext cx="7715137" cy="4351338"/>
          </a:xfrm>
        </p:spPr>
      </p:pic>
    </p:spTree>
    <p:extLst>
      <p:ext uri="{BB962C8B-B14F-4D97-AF65-F5344CB8AC3E}">
        <p14:creationId xmlns:p14="http://schemas.microsoft.com/office/powerpoint/2010/main" val="91705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743</Words>
  <Application>Microsoft Office PowerPoint</Application>
  <PresentationFormat>Widescreen</PresentationFormat>
  <Paragraphs>139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Wingdings</vt:lpstr>
      <vt:lpstr>Office Theme</vt:lpstr>
      <vt:lpstr>Sprint Bahnlegung Regeln, Ideen, Grundsätze, persönliche Erfahrungen </vt:lpstr>
      <vt:lpstr>Matthias Leonhardt</vt:lpstr>
      <vt:lpstr>Matthias Leonhardt</vt:lpstr>
      <vt:lpstr>PowerPoint Presentation</vt:lpstr>
      <vt:lpstr>EOC Sprint Final Verona</vt:lpstr>
      <vt:lpstr>EOC Sprint Final Verona</vt:lpstr>
      <vt:lpstr>EOC Sprint Final Verona</vt:lpstr>
      <vt:lpstr>EOC Sprint Final Verona</vt:lpstr>
      <vt:lpstr>ÖFOL Wettkampfordnung</vt:lpstr>
      <vt:lpstr>ÖFOL Wettkampfordnung</vt:lpstr>
      <vt:lpstr>ÖFOL Wettkampfordnung</vt:lpstr>
      <vt:lpstr>IOF Competition Rules</vt:lpstr>
      <vt:lpstr>IOF Competition Rules (1)</vt:lpstr>
      <vt:lpstr>IOF Competition Rules (2)</vt:lpstr>
      <vt:lpstr>IOF Competition Rules (3)</vt:lpstr>
      <vt:lpstr>IOF Competition Rules (4)</vt:lpstr>
      <vt:lpstr>IOF Competition Rules (5)</vt:lpstr>
      <vt:lpstr>IOF Competition Rules (6)</vt:lpstr>
      <vt:lpstr>IOF Competition Rules (7)</vt:lpstr>
      <vt:lpstr>Leistungssport vs. Breitensport</vt:lpstr>
      <vt:lpstr>Leistungssport vs. Breitensport (1)</vt:lpstr>
      <vt:lpstr>Laufzeit</vt:lpstr>
      <vt:lpstr>Organisation</vt:lpstr>
      <vt:lpstr>Organisation (1)</vt:lpstr>
      <vt:lpstr>Künstliche Sperren</vt:lpstr>
      <vt:lpstr>Künstliche Sperren (1)</vt:lpstr>
      <vt:lpstr>Kartendruck / Farben</vt:lpstr>
      <vt:lpstr>Kartendruck / Farben (1)</vt:lpstr>
      <vt:lpstr>Best Practise: Bahnlegung</vt:lpstr>
      <vt:lpstr>Best Practise: Postenstandort Zaun</vt:lpstr>
      <vt:lpstr>Best Practise: Postenstandort Zaun (1)</vt:lpstr>
      <vt:lpstr>Best Practise: Postenstandort Sackgasse</vt:lpstr>
      <vt:lpstr>Best Practise: Postenstandort Sackgasse (1)</vt:lpstr>
      <vt:lpstr>Best Practise: Kurze Posten + Routenwahl</vt:lpstr>
      <vt:lpstr>Best Practise: Postenring</vt:lpstr>
      <vt:lpstr>Best Practise: Startphase</vt:lpstr>
      <vt:lpstr>Best Practise: Startphase (1)</vt:lpstr>
      <vt:lpstr>WorldofO &gt; Courseplanning</vt:lpstr>
      <vt:lpstr>Recap</vt:lpstr>
      <vt:lpstr>?!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Emotionen-Sprint-Gedanken</dc:title>
  <dc:creator>Matthias  Leonhardt</dc:creator>
  <cp:lastModifiedBy>Matthias Leonhardt</cp:lastModifiedBy>
  <cp:revision>60</cp:revision>
  <dcterms:created xsi:type="dcterms:W3CDTF">2021-04-23T04:52:05Z</dcterms:created>
  <dcterms:modified xsi:type="dcterms:W3CDTF">2024-01-17T14:55:28Z</dcterms:modified>
</cp:coreProperties>
</file>